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5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78813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5-10 м/с. Ауа температурасы түнде 13-15,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Түнде 11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1279" y="32714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3572" y="22534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621539297"/>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20958</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4371</cp:revision>
  <cp:lastPrinted>2021-07-01T03:56:27Z</cp:lastPrinted>
  <dcterms:created xsi:type="dcterms:W3CDTF">2018-03-27T06:03:00Z</dcterms:created>
  <dcterms:modified xsi:type="dcterms:W3CDTF">2026-06-09T08:09:09Z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